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6" autoAdjust="0"/>
    <p:restoredTop sz="94626" autoAdjust="0"/>
  </p:normalViewPr>
  <p:slideViewPr>
    <p:cSldViewPr snapToGrid="0">
      <p:cViewPr varScale="1">
        <p:scale>
          <a:sx n="121" d="100"/>
          <a:sy n="121" d="100"/>
        </p:scale>
        <p:origin x="1912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19A2F-E63A-1841-A0B0-69FD63B85398}" type="datetimeFigureOut">
              <a:rPr lang="en-US" smtClean="0"/>
              <a:t>5/3/24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26034-73B5-034C-B7E6-A54AB128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9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 descr="A black background with red text&#10;&#10;Description automatically generated">
            <a:extLst>
              <a:ext uri="{FF2B5EF4-FFF2-40B4-BE49-F238E27FC236}">
                <a16:creationId xmlns:a16="http://schemas.microsoft.com/office/drawing/2014/main" id="{8D157D81-D50F-80F5-7650-1BA548745F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78" y="317500"/>
            <a:ext cx="47752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" userDrawn="1">
          <p15:clr>
            <a:srgbClr val="FBAE40"/>
          </p15:clr>
        </p15:guide>
        <p15:guide id="2" pos="2064" userDrawn="1">
          <p15:clr>
            <a:srgbClr val="FBAE40"/>
          </p15:clr>
        </p15:guide>
        <p15:guide id="3" pos="26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E6C8C01-8D65-0145-857A-284562405FA1}"/>
              </a:ext>
            </a:extLst>
          </p:cNvPr>
          <p:cNvCxnSpPr/>
          <p:nvPr userDrawn="1"/>
        </p:nvCxnSpPr>
        <p:spPr>
          <a:xfrm>
            <a:off x="0" y="533399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black background with red text&#10;&#10;Description automatically generated">
            <a:extLst>
              <a:ext uri="{FF2B5EF4-FFF2-40B4-BE49-F238E27FC236}">
                <a16:creationId xmlns:a16="http://schemas.microsoft.com/office/drawing/2014/main" id="{351A6B6B-A824-1CBB-67C3-FD1DDF6C21B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52" y="72319"/>
            <a:ext cx="2244035" cy="3461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C94E-5220-FA47-9CA1-9D895C24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AAE42-F294-394C-86C0-E46C2CA5C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49727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FASN_4x3 standard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RU_template_FASN_4x3 standard.potx</Template>
  <TotalTime>244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RU_template_FASN_4x3 standard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eburris</dc:creator>
  <cp:lastModifiedBy>Maria Crecenzio</cp:lastModifiedBy>
  <cp:revision>43</cp:revision>
  <dcterms:created xsi:type="dcterms:W3CDTF">2012-05-15T15:26:04Z</dcterms:created>
  <dcterms:modified xsi:type="dcterms:W3CDTF">2024-05-03T14:35:29Z</dcterms:modified>
</cp:coreProperties>
</file>