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002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1" autoAdjust="0"/>
    <p:restoredTop sz="94639" autoAdjust="0"/>
  </p:normalViewPr>
  <p:slideViewPr>
    <p:cSldViewPr snapToGrid="0">
      <p:cViewPr varScale="1">
        <p:scale>
          <a:sx n="59" d="100"/>
          <a:sy n="59" d="100"/>
        </p:scale>
        <p:origin x="143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Crecenzio" userId="1b15c26c-ec2c-41e0-a956-d8b793c78648" providerId="ADAL" clId="{9FBB1AA0-7286-4FC7-B20E-ACBC35328CE8}"/>
    <pc:docChg chg="custSel modSld">
      <pc:chgData name="Maria Crecenzio" userId="1b15c26c-ec2c-41e0-a956-d8b793c78648" providerId="ADAL" clId="{9FBB1AA0-7286-4FC7-B20E-ACBC35328CE8}" dt="2021-05-30T03:13:42.746" v="1" actId="478"/>
      <pc:docMkLst>
        <pc:docMk/>
      </pc:docMkLst>
      <pc:sldChg chg="delSp mod">
        <pc:chgData name="Maria Crecenzio" userId="1b15c26c-ec2c-41e0-a956-d8b793c78648" providerId="ADAL" clId="{9FBB1AA0-7286-4FC7-B20E-ACBC35328CE8}" dt="2021-05-30T03:13:42.746" v="1" actId="478"/>
        <pc:sldMkLst>
          <pc:docMk/>
          <pc:sldMk cId="0" sldId="256"/>
        </pc:sldMkLst>
        <pc:spChg chg="del">
          <ac:chgData name="Maria Crecenzio" userId="1b15c26c-ec2c-41e0-a956-d8b793c78648" providerId="ADAL" clId="{9FBB1AA0-7286-4FC7-B20E-ACBC35328CE8}" dt="2021-05-30T03:13:40.704" v="0" actId="478"/>
          <ac:spMkLst>
            <pc:docMk/>
            <pc:sldMk cId="0" sldId="256"/>
            <ac:spMk id="3" creationId="{00000000-0000-0000-0000-000000000000}"/>
          </ac:spMkLst>
        </pc:spChg>
        <pc:spChg chg="del">
          <ac:chgData name="Maria Crecenzio" userId="1b15c26c-ec2c-41e0-a956-d8b793c78648" providerId="ADAL" clId="{9FBB1AA0-7286-4FC7-B20E-ACBC35328CE8}" dt="2021-05-30T03:13:42.746" v="1" actId="478"/>
          <ac:spMkLst>
            <pc:docMk/>
            <pc:sldMk cId="0" sldId="256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19A2F-E63A-1841-A0B0-69FD63B85398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26034-73B5-034C-B7E6-A54AB1285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591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B99228B-30A4-D246-BB5D-71354E7AA2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1559" y="381000"/>
            <a:ext cx="2855759" cy="889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8575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" userDrawn="1">
          <p15:clr>
            <a:srgbClr val="FBAE40"/>
          </p15:clr>
        </p15:guide>
        <p15:guide id="2" pos="2064" userDrawn="1">
          <p15:clr>
            <a:srgbClr val="FBAE40"/>
          </p15:clr>
        </p15:guide>
        <p15:guide id="3" pos="26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23BF7-9F5A-9E42-B502-689AC6A1E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8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448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448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A2D79-D5B9-9E44-BC26-5C4012EF6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2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88343-B159-074D-B355-B61FD1A20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2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24AE8-78F8-144E-A4FE-553D35E59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8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DA8B8-D04C-214E-83CE-5B60915F9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261A5-F588-D34E-A84B-E514DA90C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4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C725B-9C86-6E43-AAF9-1A329DDB2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2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A03EE-8AFD-D547-9E71-0BD0BE6F9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4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F1C61-654F-EF4C-B7CF-635108DFC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7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5825F-7512-8045-B403-CF218AA20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8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4876800" y="98425"/>
            <a:ext cx="419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sz="200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137E99D-DAD6-2348-9027-446B0A2A020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057" y="110767"/>
            <a:ext cx="1398182" cy="378386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E6C8C01-8D65-0145-857A-284562405FA1}"/>
              </a:ext>
            </a:extLst>
          </p:cNvPr>
          <p:cNvCxnSpPr/>
          <p:nvPr userDrawn="1"/>
        </p:nvCxnSpPr>
        <p:spPr>
          <a:xfrm>
            <a:off x="0" y="533399"/>
            <a:ext cx="9144000" cy="635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ヒラギノ角ゴ Pro W3" charset="0"/>
          <a:cs typeface="Geneva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2"/>
          </a:solidFill>
          <a:latin typeface="+mn-lt"/>
          <a:ea typeface="ヒラギノ角ゴ Pro W3" charset="0"/>
          <a:cs typeface="Geneva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Geneva" charset="0"/>
          <a:cs typeface="Geneva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  <a:ea typeface="Geneva" charset="0"/>
          <a:cs typeface="Geneva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C94E-5220-FA47-9CA1-9D895C24C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AAE42-F294-394C-86C0-E46C2CA5C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49727"/>
      </p:ext>
    </p:extLst>
  </p:cSld>
  <p:clrMapOvr>
    <a:masterClrMapping/>
  </p:clrMapOvr>
</p:sld>
</file>

<file path=ppt/theme/theme1.xml><?xml version="1.0" encoding="utf-8"?>
<a:theme xmlns:a="http://schemas.openxmlformats.org/drawingml/2006/main" name="RU_template_FASN_4x3 standard">
  <a:themeElements>
    <a:clrScheme name="RU_Template_Verdana_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U_Template_Verdana_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U_Template_Verdana_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RU_template_FASN_4x3 standard.potx</Template>
  <TotalTime>242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RU_template_FASN_4x3 standard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eburris</dc:creator>
  <cp:lastModifiedBy>Maria Crecenzio</cp:lastModifiedBy>
  <cp:revision>42</cp:revision>
  <dcterms:created xsi:type="dcterms:W3CDTF">2012-05-15T15:26:04Z</dcterms:created>
  <dcterms:modified xsi:type="dcterms:W3CDTF">2021-05-30T03:13:48Z</dcterms:modified>
</cp:coreProperties>
</file>